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</p:sldIdLst>
  <p:sldSz cx="12192000" cy="16256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71" autoAdjust="0"/>
    <p:restoredTop sz="94660"/>
  </p:normalViewPr>
  <p:slideViewPr>
    <p:cSldViewPr snapToGrid="0">
      <p:cViewPr varScale="1">
        <p:scale>
          <a:sx n="40" d="100"/>
          <a:sy n="40" d="100"/>
        </p:scale>
        <p:origin x="29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5059-D209-42C6-9556-21875DD3F88D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B30A-A667-4B83-83BA-1AC2B844D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402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5059-D209-42C6-9556-21875DD3F88D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B30A-A667-4B83-83BA-1AC2B844D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57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5059-D209-42C6-9556-21875DD3F88D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B30A-A667-4B83-83BA-1AC2B844D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569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5059-D209-42C6-9556-21875DD3F88D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B30A-A667-4B83-83BA-1AC2B844D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5745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5059-D209-42C6-9556-21875DD3F88D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B30A-A667-4B83-83BA-1AC2B844D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5775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5059-D209-42C6-9556-21875DD3F88D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B30A-A667-4B83-83BA-1AC2B844D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126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5059-D209-42C6-9556-21875DD3F88D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B30A-A667-4B83-83BA-1AC2B844D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4239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5059-D209-42C6-9556-21875DD3F88D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B30A-A667-4B83-83BA-1AC2B844D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168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5059-D209-42C6-9556-21875DD3F88D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B30A-A667-4B83-83BA-1AC2B844D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6405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5059-D209-42C6-9556-21875DD3F88D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B30A-A667-4B83-83BA-1AC2B844D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4183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5059-D209-42C6-9556-21875DD3F88D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B30A-A667-4B83-83BA-1AC2B844D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188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B5059-D209-42C6-9556-21875DD3F88D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3B30A-A667-4B83-83BA-1AC2B844D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555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123950" y="2399158"/>
            <a:ext cx="1036320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動物実験 実験室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33550" y="11601450"/>
            <a:ext cx="929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管理責任者</a:t>
            </a:r>
            <a:r>
              <a:rPr kumimoji="1" lang="ja-JP" altLang="en-US" sz="5400" u="sng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　　　　　　　　　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33550" y="12895701"/>
            <a:ext cx="929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連絡先</a:t>
            </a:r>
            <a:r>
              <a:rPr kumimoji="1" lang="ja-JP" altLang="en-US" sz="5400" u="sng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　　　　　　　　　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05350" y="14535150"/>
            <a:ext cx="6781800" cy="76944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</a:rPr>
              <a:t>「実験室」承認番号：</a:t>
            </a:r>
            <a:r>
              <a:rPr kumimoji="1" lang="en-US" altLang="ja-JP" sz="4400" dirty="0">
                <a:solidFill>
                  <a:srgbClr val="FF0000"/>
                </a:solidFill>
              </a:rPr>
              <a:t>192001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1733550" y="12391430"/>
            <a:ext cx="90487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733550" y="13667780"/>
            <a:ext cx="90487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/>
          <a:srcRect l="21356" t="39254" r="57456" b="22989"/>
          <a:stretch/>
        </p:blipFill>
        <p:spPr>
          <a:xfrm>
            <a:off x="2132702" y="3891220"/>
            <a:ext cx="7506598" cy="7524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820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123950" y="859123"/>
            <a:ext cx="103632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動物実験</a:t>
            </a:r>
            <a:endParaRPr kumimoji="1" lang="en-US" altLang="ja-JP" sz="10500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pPr algn="ctr"/>
            <a:r>
              <a:rPr lang="ja-JP" altLang="en-US" sz="105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飼養保管施設</a:t>
            </a:r>
            <a:endParaRPr kumimoji="1" lang="ja-JP" altLang="en-US" sz="10500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33550" y="11601450"/>
            <a:ext cx="929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管理責任者</a:t>
            </a:r>
            <a:r>
              <a:rPr kumimoji="1" lang="ja-JP" altLang="en-US" sz="5400" u="sng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　　　　　　　　　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33550" y="12895701"/>
            <a:ext cx="929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連絡先</a:t>
            </a:r>
            <a:r>
              <a:rPr kumimoji="1" lang="ja-JP" altLang="en-US" sz="5400" u="sng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　　　　　　　　　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983832" y="14535150"/>
            <a:ext cx="8503318" cy="76944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</a:rPr>
              <a:t>「飼養保管施設」承認番号：</a:t>
            </a:r>
            <a:r>
              <a:rPr kumimoji="1" lang="en-US" altLang="ja-JP" sz="4400" dirty="0">
                <a:solidFill>
                  <a:srgbClr val="FF0000"/>
                </a:solidFill>
              </a:rPr>
              <a:t>192001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1733550" y="12391430"/>
            <a:ext cx="90487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733550" y="13667780"/>
            <a:ext cx="90487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/>
          <a:srcRect l="21356" t="39254" r="57456" b="22989"/>
          <a:stretch/>
        </p:blipFill>
        <p:spPr>
          <a:xfrm>
            <a:off x="2132702" y="3891220"/>
            <a:ext cx="7506598" cy="7524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386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</TotalTime>
  <Words>30</Words>
  <Application>Microsoft Office PowerPoint</Application>
  <PresentationFormat>ユーザー設定</PresentationFormat>
  <Paragraphs>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ＤＨＰ特太ゴシック体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成田　佳央</cp:lastModifiedBy>
  <cp:revision>9</cp:revision>
  <cp:lastPrinted>2019-07-11T07:41:16Z</cp:lastPrinted>
  <dcterms:created xsi:type="dcterms:W3CDTF">2019-07-11T06:51:37Z</dcterms:created>
  <dcterms:modified xsi:type="dcterms:W3CDTF">2023-02-07T07:32:35Z</dcterms:modified>
</cp:coreProperties>
</file>